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30746" y="2761565"/>
            <a:ext cx="8760853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1. Un livre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4257" y="30480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17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30746" y="1371600"/>
            <a:ext cx="8613361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err="1" smtClean="0">
                <a:latin typeface="Kristen ITC" pitchFamily="66" charset="0"/>
              </a:rPr>
              <a:t>say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where</a:t>
            </a:r>
            <a:r>
              <a:rPr lang="fr-FR" sz="3200" dirty="0" smtClean="0">
                <a:latin typeface="Kristen ITC" pitchFamily="66" charset="0"/>
              </a:rPr>
              <a:t> in the room </a:t>
            </a:r>
            <a:r>
              <a:rPr lang="fr-FR" sz="3200" dirty="0" err="1" smtClean="0">
                <a:latin typeface="Kristen ITC" pitchFamily="66" charset="0"/>
              </a:rPr>
              <a:t>each</a:t>
            </a:r>
            <a:r>
              <a:rPr lang="fr-FR" sz="3200" dirty="0" smtClean="0">
                <a:latin typeface="Kristen ITC" pitchFamily="66" charset="0"/>
              </a:rPr>
              <a:t> of the </a:t>
            </a:r>
            <a:r>
              <a:rPr lang="fr-FR" sz="3200" dirty="0" err="1" smtClean="0">
                <a:latin typeface="Kristen ITC" pitchFamily="66" charset="0"/>
              </a:rPr>
              <a:t>following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things</a:t>
            </a:r>
            <a:r>
              <a:rPr lang="fr-FR" sz="3200" dirty="0" smtClean="0">
                <a:latin typeface="Kristen ITC" pitchFamily="66" charset="0"/>
              </a:rPr>
              <a:t> are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405160"/>
            <a:ext cx="3167576" cy="2501602"/>
          </a:xfrm>
          <a:prstGeom prst="rect">
            <a:avLst/>
          </a:prstGeom>
        </p:spPr>
      </p:pic>
      <p:sp>
        <p:nvSpPr>
          <p:cNvPr id="16" name="TextBox 6"/>
          <p:cNvSpPr txBox="1"/>
          <p:nvPr/>
        </p:nvSpPr>
        <p:spPr>
          <a:xfrm>
            <a:off x="230747" y="3657600"/>
            <a:ext cx="8760852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2. </a:t>
            </a:r>
            <a:r>
              <a:rPr lang="fr-FR" sz="2800" dirty="0" smtClean="0">
                <a:latin typeface="Kristen ITC" pitchFamily="66" charset="0"/>
              </a:rPr>
              <a:t>Un stylo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2286000" y="4572000"/>
            <a:ext cx="6558108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3.  </a:t>
            </a:r>
            <a:r>
              <a:rPr lang="fr-FR" sz="3600" dirty="0" smtClean="0">
                <a:latin typeface="Kristen ITC" pitchFamily="66" charset="0"/>
              </a:rPr>
              <a:t>Un sac à dos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3048000" y="5655961"/>
            <a:ext cx="5643706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4. </a:t>
            </a:r>
            <a:r>
              <a:rPr lang="fr-FR" sz="2800" dirty="0" smtClean="0">
                <a:latin typeface="Kristen ITC" pitchFamily="66" charset="0"/>
              </a:rPr>
              <a:t>Un bureau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37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2011-10-17T11:13:00Z</dcterms:modified>
</cp:coreProperties>
</file>